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75" r:id="rId3"/>
    <p:sldId id="276" r:id="rId4"/>
  </p:sldIdLst>
  <p:sldSz cx="18288000" cy="10287000"/>
  <p:notesSz cx="6858000" cy="9144000"/>
  <p:embeddedFontLst>
    <p:embeddedFont>
      <p:font typeface="Helios Bold" panose="020B0604020202020204" charset="0"/>
      <p:regular r:id="rId5"/>
    </p:embeddedFont>
    <p:embeddedFont>
      <p:font typeface="Source Sans Pro" panose="020B0604020202020204" charset="0"/>
      <p:regular r:id="rId6"/>
      <p:bold r:id="rId7"/>
      <p:italic r:id="rId8"/>
      <p:boldItalic r:id="rId9"/>
    </p:embeddedFont>
    <p:embeddedFont>
      <p:font typeface="TS Deniz Bold" panose="020B0604020202020204" charset="-78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Borel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D3DD"/>
    <a:srgbClr val="A4E7DF"/>
    <a:srgbClr val="94E2E9"/>
    <a:srgbClr val="FFFDF7"/>
    <a:srgbClr val="B8B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1" autoAdjust="0"/>
    <p:restoredTop sz="91470" autoAdjust="0"/>
  </p:normalViewPr>
  <p:slideViewPr>
    <p:cSldViewPr>
      <p:cViewPr varScale="1">
        <p:scale>
          <a:sx n="45" d="100"/>
          <a:sy n="45" d="100"/>
        </p:scale>
        <p:origin x="6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F3F9A55-A50B-B308-51A1-B588092F96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A8EAD08E-E171-CC4E-B876-514767591006}"/>
              </a:ext>
            </a:extLst>
          </p:cNvPr>
          <p:cNvSpPr/>
          <p:nvPr userDrawn="1"/>
        </p:nvSpPr>
        <p:spPr>
          <a:xfrm>
            <a:off x="1463801" y="4416154"/>
            <a:ext cx="681026" cy="682266"/>
          </a:xfrm>
          <a:custGeom>
            <a:avLst/>
            <a:gdLst/>
            <a:ahLst/>
            <a:cxnLst/>
            <a:rect l="l" t="t" r="r" b="b"/>
            <a:pathLst>
              <a:path w="681026" h="682266">
                <a:moveTo>
                  <a:pt x="0" y="0"/>
                </a:moveTo>
                <a:lnTo>
                  <a:pt x="681026" y="0"/>
                </a:lnTo>
                <a:lnTo>
                  <a:pt x="681026" y="682266"/>
                </a:lnTo>
                <a:lnTo>
                  <a:pt x="0" y="6822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25ABBEDE-07BA-C6A4-043D-279436D11E1F}"/>
              </a:ext>
            </a:extLst>
          </p:cNvPr>
          <p:cNvSpPr txBox="1"/>
          <p:nvPr userDrawn="1"/>
        </p:nvSpPr>
        <p:spPr>
          <a:xfrm>
            <a:off x="1391517" y="1810706"/>
            <a:ext cx="7548515" cy="157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29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80" b="0" i="0" u="none" strike="noStrike" kern="1200" cap="none" spc="0" normalizeH="0" baseline="0" noProof="0" dirty="0" err="1">
                <a:ln>
                  <a:noFill/>
                </a:ln>
                <a:solidFill>
                  <a:srgbClr val="0ED3DD"/>
                </a:solidFill>
                <a:effectLst/>
                <a:uLnTx/>
                <a:uFillTx/>
                <a:latin typeface="Borel"/>
                <a:ea typeface="Borel"/>
                <a:cs typeface="Borel"/>
                <a:sym typeface="Borel"/>
              </a:rPr>
              <a:t>Índice</a:t>
            </a:r>
            <a:r>
              <a:rPr kumimoji="0" lang="en-US" sz="8780" b="0" i="0" u="none" strike="noStrike" kern="1200" cap="none" spc="0" normalizeH="0" baseline="0" noProof="0" dirty="0">
                <a:ln>
                  <a:noFill/>
                </a:ln>
                <a:solidFill>
                  <a:srgbClr val="0ED3DD"/>
                </a:solidFill>
                <a:effectLst/>
                <a:uLnTx/>
                <a:uFillTx/>
                <a:latin typeface="Borel"/>
                <a:ea typeface="Borel"/>
                <a:cs typeface="Borel"/>
                <a:sym typeface="Borel"/>
              </a:rPr>
              <a:t> de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B19F5145-D629-6216-5C09-D8EF48650981}"/>
              </a:ext>
            </a:extLst>
          </p:cNvPr>
          <p:cNvSpPr txBox="1"/>
          <p:nvPr userDrawn="1"/>
        </p:nvSpPr>
        <p:spPr>
          <a:xfrm>
            <a:off x="1391517" y="2814314"/>
            <a:ext cx="8536993" cy="155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7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85" b="0" i="0" u="none" strike="noStrike" kern="1200" cap="none" spc="-299" normalizeH="0" baseline="0" noProof="0">
                <a:ln>
                  <a:noFill/>
                </a:ln>
                <a:solidFill>
                  <a:srgbClr val="4D4C4C"/>
                </a:solidFill>
                <a:effectLst/>
                <a:uLnTx/>
                <a:uFillTx/>
                <a:latin typeface="TS Deniz Bold"/>
                <a:ea typeface="TS Deniz Bold"/>
                <a:cs typeface="TS Deniz Bold"/>
                <a:sym typeface="TS Deniz Bold"/>
              </a:rPr>
              <a:t>CONTENIDOS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E270716-F679-9070-CCEA-4BD8E8A570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505" y="1862705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8" name="0 Imagen" descr="Texto&#10;&#10;Descripción generada automáticamente">
            <a:extLst>
              <a:ext uri="{FF2B5EF4-FFF2-40B4-BE49-F238E27FC236}">
                <a16:creationId xmlns:a16="http://schemas.microsoft.com/office/drawing/2014/main" id="{D7813632-C581-FD57-6D8C-DA0038A50B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24" y="286193"/>
            <a:ext cx="1645395" cy="56768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801ABC6-2811-AB7F-D1C4-C6850B3DFB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56" b="-22642"/>
          <a:stretch/>
        </p:blipFill>
        <p:spPr bwMode="auto">
          <a:xfrm>
            <a:off x="1006990" y="228600"/>
            <a:ext cx="3332787" cy="796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7FE1C85-69D0-E388-6CAE-9F7312FD99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95" t="-12578" r="3724" b="-13208"/>
          <a:stretch/>
        </p:blipFill>
        <p:spPr bwMode="auto">
          <a:xfrm>
            <a:off x="4371674" y="228600"/>
            <a:ext cx="1623835" cy="682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145B774-837A-0E87-6316-BA877D80910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037" y="249865"/>
            <a:ext cx="1015532" cy="681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34425C2-8C4D-3BB4-ED47-682189A327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6" t="-6695" b="-1"/>
          <a:stretch/>
        </p:blipFill>
        <p:spPr bwMode="auto">
          <a:xfrm>
            <a:off x="4183658" y="115186"/>
            <a:ext cx="312237" cy="7962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0109C5D-A7EF-2796-8176-F306446A20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6" t="-6695" b="-1"/>
          <a:stretch/>
        </p:blipFill>
        <p:spPr bwMode="auto">
          <a:xfrm>
            <a:off x="5871287" y="171893"/>
            <a:ext cx="312237" cy="796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E509C42-9319-14B1-211D-72D4443A6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6" t="-6695" b="-1"/>
          <a:stretch/>
        </p:blipFill>
        <p:spPr bwMode="auto">
          <a:xfrm>
            <a:off x="7828919" y="171893"/>
            <a:ext cx="312237" cy="796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46FE6E2-1501-9328-5CB6-5AC6A14CC77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5914166" y="-11766"/>
            <a:ext cx="1880539" cy="107475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F190575-08F7-A612-285C-8DDB60E6604E}"/>
              </a:ext>
            </a:extLst>
          </p:cNvPr>
          <p:cNvSpPr txBox="1"/>
          <p:nvPr userDrawn="1"/>
        </p:nvSpPr>
        <p:spPr>
          <a:xfrm>
            <a:off x="1223662" y="1138304"/>
            <a:ext cx="1352274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100" b="1" i="0" dirty="0">
                <a:solidFill>
                  <a:srgbClr val="05050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4° Congreso Internacional y 10º Congreso Nacional de Ingeniería y Tecnologías para el Desarrollo Sustentable </a:t>
            </a:r>
            <a:endParaRPr lang="es-MX" sz="21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470E3D5-7487-B701-1F69-0B439ABEAB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effectLst>
            <a:glow rad="127000">
              <a:srgbClr val="FFFDF7"/>
            </a:glow>
          </a:effectLst>
        </p:spPr>
      </p:pic>
      <p:pic>
        <p:nvPicPr>
          <p:cNvPr id="7" name="0 Imagen" descr="Texto&#10;&#10;Descripción generada automáticamente">
            <a:extLst>
              <a:ext uri="{FF2B5EF4-FFF2-40B4-BE49-F238E27FC236}">
                <a16:creationId xmlns:a16="http://schemas.microsoft.com/office/drawing/2014/main" id="{B910CB30-00DF-507F-562F-1978797671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934" y="171893"/>
            <a:ext cx="1645395" cy="56768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A724DE0-24F6-356B-8FF2-4802A037C2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56" b="-22642"/>
          <a:stretch/>
        </p:blipFill>
        <p:spPr bwMode="auto">
          <a:xfrm>
            <a:off x="914400" y="114300"/>
            <a:ext cx="3332787" cy="796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6386D63-F60F-278F-7520-71FC38F448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95" t="-12578" r="3724" b="-13208"/>
          <a:stretch/>
        </p:blipFill>
        <p:spPr bwMode="auto">
          <a:xfrm>
            <a:off x="4279084" y="114300"/>
            <a:ext cx="1623835" cy="682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3084760-E16B-D44C-C77C-93E00C686A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447" y="135565"/>
            <a:ext cx="1015532" cy="681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6EEA1EA-FE0A-7EA8-98CE-7C20864F0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6" t="-6695" b="-1"/>
          <a:stretch/>
        </p:blipFill>
        <p:spPr bwMode="auto">
          <a:xfrm>
            <a:off x="4091068" y="886"/>
            <a:ext cx="312237" cy="7962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31E1403-81CD-8659-A5D5-93A8025884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6" t="-6695" b="-1"/>
          <a:stretch/>
        </p:blipFill>
        <p:spPr bwMode="auto">
          <a:xfrm>
            <a:off x="5778697" y="57593"/>
            <a:ext cx="312237" cy="796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895B526-2494-815C-45F2-92A397414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6" t="-6695" b="-1"/>
          <a:stretch/>
        </p:blipFill>
        <p:spPr bwMode="auto">
          <a:xfrm>
            <a:off x="7736329" y="57593"/>
            <a:ext cx="312237" cy="796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1A75F51-BA7A-0DDC-22F5-3996E51BAE7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2404210" y="0"/>
            <a:ext cx="1880539" cy="107475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BC7B5F7-C9D7-7939-2E58-B8D80A0E6234}"/>
              </a:ext>
            </a:extLst>
          </p:cNvPr>
          <p:cNvSpPr txBox="1"/>
          <p:nvPr userDrawn="1"/>
        </p:nvSpPr>
        <p:spPr>
          <a:xfrm>
            <a:off x="762000" y="1104900"/>
            <a:ext cx="1352274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100" b="1" i="0" dirty="0">
                <a:solidFill>
                  <a:srgbClr val="05050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4° Congreso Internacional y 10º Congreso Nacional de Ingeniería y Tecnologías para el Desarrollo Sustentable </a:t>
            </a:r>
            <a:endParaRPr lang="es-MX" sz="21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 Imagen" descr="Texto&#10;&#10;Descripción generada automáticamente">
            <a:extLst>
              <a:ext uri="{FF2B5EF4-FFF2-40B4-BE49-F238E27FC236}">
                <a16:creationId xmlns:a16="http://schemas.microsoft.com/office/drawing/2014/main" id="{886B6730-B42B-2617-88C3-64972B2AA6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934" y="171893"/>
            <a:ext cx="1645395" cy="56768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33B39D5-4228-A06D-115A-D6A59BB4FB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56" b="-22642"/>
          <a:stretch/>
        </p:blipFill>
        <p:spPr bwMode="auto">
          <a:xfrm>
            <a:off x="914400" y="114300"/>
            <a:ext cx="3332787" cy="796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9CB62AF-D5C6-3AF0-3A8C-343E1701D7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95" t="-12578" r="3724" b="-13208"/>
          <a:stretch/>
        </p:blipFill>
        <p:spPr bwMode="auto">
          <a:xfrm>
            <a:off x="4279084" y="114300"/>
            <a:ext cx="1623835" cy="682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AFB083B-AF3A-A781-EE78-20A3948D3A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447" y="135565"/>
            <a:ext cx="1015532" cy="681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F3E3FA9-6F04-EEBA-D2AA-54AB756EDA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6" t="-6695" b="-1"/>
          <a:stretch/>
        </p:blipFill>
        <p:spPr bwMode="auto">
          <a:xfrm>
            <a:off x="4091068" y="886"/>
            <a:ext cx="312237" cy="7962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FE110F8-3500-D17E-6E98-566153DBAD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6" t="-6695" b="-1"/>
          <a:stretch/>
        </p:blipFill>
        <p:spPr bwMode="auto">
          <a:xfrm>
            <a:off x="5778697" y="57593"/>
            <a:ext cx="312237" cy="796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09590BF-34D9-AFBD-7827-604C37B8D8E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6" t="-6695" b="-1"/>
          <a:stretch/>
        </p:blipFill>
        <p:spPr bwMode="auto">
          <a:xfrm>
            <a:off x="7736329" y="57593"/>
            <a:ext cx="312237" cy="796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3F82E0F-3236-604D-2F0A-E6F04239A8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04210" y="0"/>
            <a:ext cx="1880539" cy="1074756"/>
          </a:xfrm>
          <a:prstGeom prst="rect">
            <a:avLst/>
          </a:prstGeom>
        </p:spPr>
      </p:pic>
      <p:sp>
        <p:nvSpPr>
          <p:cNvPr id="11" name="Freeform 3">
            <a:extLst>
              <a:ext uri="{FF2B5EF4-FFF2-40B4-BE49-F238E27FC236}">
                <a16:creationId xmlns:a16="http://schemas.microsoft.com/office/drawing/2014/main" id="{46942140-84D2-1527-302F-1FE7A6F32A72}"/>
              </a:ext>
            </a:extLst>
          </p:cNvPr>
          <p:cNvSpPr/>
          <p:nvPr/>
        </p:nvSpPr>
        <p:spPr>
          <a:xfrm>
            <a:off x="8728439" y="3137992"/>
            <a:ext cx="415561" cy="416318"/>
          </a:xfrm>
          <a:custGeom>
            <a:avLst/>
            <a:gdLst/>
            <a:ahLst/>
            <a:cxnLst/>
            <a:rect l="l" t="t" r="r" b="b"/>
            <a:pathLst>
              <a:path w="415561" h="416318">
                <a:moveTo>
                  <a:pt x="0" y="0"/>
                </a:moveTo>
                <a:lnTo>
                  <a:pt x="415561" y="0"/>
                </a:lnTo>
                <a:lnTo>
                  <a:pt x="415561" y="416317"/>
                </a:lnTo>
                <a:lnTo>
                  <a:pt x="0" y="4163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D9617260-AD14-0A4E-B930-8FCF9B1543EA}"/>
              </a:ext>
            </a:extLst>
          </p:cNvPr>
          <p:cNvSpPr txBox="1"/>
          <p:nvPr/>
        </p:nvSpPr>
        <p:spPr>
          <a:xfrm>
            <a:off x="1400240" y="4277445"/>
            <a:ext cx="15015477" cy="2551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94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244" spc="-470" dirty="0" err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Titulo</a:t>
            </a:r>
            <a:endParaRPr kumimoji="0" lang="en-US" sz="14244" b="0" i="0" u="none" strike="noStrike" kern="1200" cap="none" spc="-470" normalizeH="0" baseline="0" noProof="0" dirty="0">
              <a:ln>
                <a:noFill/>
              </a:ln>
              <a:solidFill>
                <a:srgbClr val="4D4C4C"/>
              </a:solidFill>
              <a:effectLst/>
              <a:uLnTx/>
              <a:uFillTx/>
              <a:latin typeface="TS Deniz Bold"/>
              <a:ea typeface="TS Deniz Bold"/>
              <a:cs typeface="TS Deniz Bold"/>
              <a:sym typeface="TS Deniz Bold"/>
            </a:endParaRP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263C94A5-6C7F-0533-959C-FC59F9C18345}"/>
              </a:ext>
            </a:extLst>
          </p:cNvPr>
          <p:cNvSpPr txBox="1"/>
          <p:nvPr/>
        </p:nvSpPr>
        <p:spPr>
          <a:xfrm>
            <a:off x="4613564" y="6962627"/>
            <a:ext cx="8762999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Helios Bold"/>
                <a:ea typeface="Helios Bold"/>
                <a:cs typeface="Helios Bold"/>
                <a:sym typeface="Helios Bold"/>
              </a:rPr>
              <a:t>Presenta:</a:t>
            </a:r>
          </a:p>
          <a:p>
            <a:pPr marL="0" marR="0" lvl="0" indent="0" algn="ctr" defTabSz="914400" rtl="0" eaLnBrk="1" fontAlgn="auto" latinLnBrk="0" hangingPunct="1">
              <a:lnSpc>
                <a:spcPts val="30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Helios Bold"/>
              <a:ea typeface="Helios Bold"/>
              <a:cs typeface="Helios Bold"/>
              <a:sym typeface="Helios Bold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F49E7B7-3EED-C1A5-CC0A-DAB7420388D1}"/>
              </a:ext>
            </a:extLst>
          </p:cNvPr>
          <p:cNvSpPr/>
          <p:nvPr/>
        </p:nvSpPr>
        <p:spPr>
          <a:xfrm>
            <a:off x="14478000" y="6803063"/>
            <a:ext cx="2743200" cy="2229728"/>
          </a:xfrm>
          <a:prstGeom prst="rect">
            <a:avLst/>
          </a:prstGeom>
          <a:noFill/>
          <a:ln w="57150">
            <a:solidFill>
              <a:srgbClr val="0ED3DD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Logo de tu institución</a:t>
            </a:r>
          </a:p>
        </p:txBody>
      </p:sp>
      <p:sp>
        <p:nvSpPr>
          <p:cNvPr id="16" name="TextBox 26">
            <a:extLst>
              <a:ext uri="{FF2B5EF4-FFF2-40B4-BE49-F238E27FC236}">
                <a16:creationId xmlns:a16="http://schemas.microsoft.com/office/drawing/2014/main" id="{BCCF4E56-931E-0F0D-0B13-929417B0743E}"/>
              </a:ext>
            </a:extLst>
          </p:cNvPr>
          <p:cNvSpPr txBox="1"/>
          <p:nvPr/>
        </p:nvSpPr>
        <p:spPr>
          <a:xfrm>
            <a:off x="3511548" y="3584948"/>
            <a:ext cx="10849341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7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orel"/>
                <a:ea typeface="Borel"/>
                <a:cs typeface="Borel"/>
                <a:sym typeface="Borel"/>
              </a:rPr>
              <a:t>Ponencia</a:t>
            </a:r>
            <a:endParaRPr kumimoji="0" lang="en-US" sz="7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rel"/>
              <a:ea typeface="Borel"/>
              <a:cs typeface="Borel"/>
              <a:sym typeface="Borel"/>
            </a:endParaRPr>
          </a:p>
        </p:txBody>
      </p:sp>
    </p:spTree>
    <p:extLst>
      <p:ext uri="{BB962C8B-B14F-4D97-AF65-F5344CB8AC3E}">
        <p14:creationId xmlns:p14="http://schemas.microsoft.com/office/powerpoint/2010/main" val="3350820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>
            <a:extLst>
              <a:ext uri="{FF2B5EF4-FFF2-40B4-BE49-F238E27FC236}">
                <a16:creationId xmlns:a16="http://schemas.microsoft.com/office/drawing/2014/main" id="{C08BD9A6-CCFB-542A-1205-D0E2AFB6D8EA}"/>
              </a:ext>
            </a:extLst>
          </p:cNvPr>
          <p:cNvSpPr/>
          <p:nvPr/>
        </p:nvSpPr>
        <p:spPr>
          <a:xfrm>
            <a:off x="10106218" y="2916256"/>
            <a:ext cx="7172164" cy="0"/>
          </a:xfrm>
          <a:prstGeom prst="line">
            <a:avLst/>
          </a:prstGeom>
          <a:ln w="57150" cap="flat">
            <a:solidFill>
              <a:srgbClr val="94E2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13">
            <a:extLst>
              <a:ext uri="{FF2B5EF4-FFF2-40B4-BE49-F238E27FC236}">
                <a16:creationId xmlns:a16="http://schemas.microsoft.com/office/drawing/2014/main" id="{61597E1B-E5A0-20F5-0E67-430EA2F48F7C}"/>
              </a:ext>
            </a:extLst>
          </p:cNvPr>
          <p:cNvSpPr/>
          <p:nvPr/>
        </p:nvSpPr>
        <p:spPr>
          <a:xfrm>
            <a:off x="10106162" y="4502349"/>
            <a:ext cx="7172274" cy="0"/>
          </a:xfrm>
          <a:prstGeom prst="line">
            <a:avLst/>
          </a:prstGeom>
          <a:ln w="57150" cap="flat">
            <a:solidFill>
              <a:srgbClr val="94E2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14">
            <a:extLst>
              <a:ext uri="{FF2B5EF4-FFF2-40B4-BE49-F238E27FC236}">
                <a16:creationId xmlns:a16="http://schemas.microsoft.com/office/drawing/2014/main" id="{A18F0C1A-83FA-D57E-FFE1-4CBB7C3B2E40}"/>
              </a:ext>
            </a:extLst>
          </p:cNvPr>
          <p:cNvSpPr/>
          <p:nvPr/>
        </p:nvSpPr>
        <p:spPr>
          <a:xfrm>
            <a:off x="10106218" y="6124574"/>
            <a:ext cx="7172225" cy="0"/>
          </a:xfrm>
          <a:prstGeom prst="line">
            <a:avLst/>
          </a:prstGeom>
          <a:ln w="57150" cap="flat">
            <a:solidFill>
              <a:srgbClr val="94E2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15">
            <a:extLst>
              <a:ext uri="{FF2B5EF4-FFF2-40B4-BE49-F238E27FC236}">
                <a16:creationId xmlns:a16="http://schemas.microsoft.com/office/drawing/2014/main" id="{B0A65382-C863-400B-5221-2343C8FE8724}"/>
              </a:ext>
            </a:extLst>
          </p:cNvPr>
          <p:cNvSpPr/>
          <p:nvPr/>
        </p:nvSpPr>
        <p:spPr>
          <a:xfrm>
            <a:off x="10106054" y="7696298"/>
            <a:ext cx="7172553" cy="0"/>
          </a:xfrm>
          <a:prstGeom prst="line">
            <a:avLst/>
          </a:prstGeom>
          <a:ln w="57150" cap="flat">
            <a:solidFill>
              <a:srgbClr val="94E2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4B051A10-8530-4F9D-5A2D-40AA025F846B}"/>
              </a:ext>
            </a:extLst>
          </p:cNvPr>
          <p:cNvSpPr txBox="1"/>
          <p:nvPr/>
        </p:nvSpPr>
        <p:spPr>
          <a:xfrm>
            <a:off x="10058400" y="1912717"/>
            <a:ext cx="6777929" cy="57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70" b="0" i="0" u="none" strike="noStrike" kern="1200" cap="none" spc="192" normalizeH="0" baseline="0" noProof="0" dirty="0">
                <a:ln>
                  <a:noFill/>
                </a:ln>
                <a:solidFill>
                  <a:srgbClr val="4D4C4C"/>
                </a:solidFill>
                <a:effectLst/>
                <a:uLnTx/>
                <a:uFillTx/>
                <a:latin typeface="Helios Bold"/>
                <a:ea typeface="Helios Bold"/>
                <a:cs typeface="Helios Bold"/>
                <a:sym typeface="Helios Bold"/>
              </a:rPr>
              <a:t>01. </a:t>
            </a:r>
            <a:r>
              <a:rPr kumimoji="0" lang="en-US" sz="3270" b="0" i="0" u="none" strike="noStrike" kern="1200" cap="none" spc="192" normalizeH="0" baseline="0" noProof="0" dirty="0" err="1">
                <a:ln>
                  <a:noFill/>
                </a:ln>
                <a:solidFill>
                  <a:srgbClr val="4D4C4C"/>
                </a:solidFill>
                <a:effectLst/>
                <a:uLnTx/>
                <a:uFillTx/>
                <a:latin typeface="Helios Bold"/>
                <a:ea typeface="Helios Bold"/>
                <a:cs typeface="Helios Bold"/>
                <a:sym typeface="Helios Bold"/>
              </a:rPr>
              <a:t>Introducción</a:t>
            </a:r>
            <a:endParaRPr kumimoji="0" lang="en-US" sz="3270" b="0" i="0" u="none" strike="noStrike" kern="1200" cap="none" spc="192" normalizeH="0" baseline="0" noProof="0" dirty="0">
              <a:ln>
                <a:noFill/>
              </a:ln>
              <a:solidFill>
                <a:srgbClr val="4D4C4C"/>
              </a:solidFill>
              <a:effectLst/>
              <a:uLnTx/>
              <a:uFillTx/>
              <a:latin typeface="Helios Bold"/>
              <a:ea typeface="Helios Bold"/>
              <a:cs typeface="Helios Bold"/>
              <a:sym typeface="Helios Bold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B71BA90B-9B2B-9BF0-6101-5049FC76F3CE}"/>
              </a:ext>
            </a:extLst>
          </p:cNvPr>
          <p:cNvSpPr txBox="1"/>
          <p:nvPr/>
        </p:nvSpPr>
        <p:spPr>
          <a:xfrm>
            <a:off x="10058400" y="3411573"/>
            <a:ext cx="6758459" cy="57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70" b="0" i="0" u="none" strike="noStrike" kern="1200" cap="none" spc="192" normalizeH="0" baseline="0" noProof="0" dirty="0">
                <a:ln>
                  <a:noFill/>
                </a:ln>
                <a:solidFill>
                  <a:srgbClr val="4D4C4C"/>
                </a:solidFill>
                <a:effectLst/>
                <a:uLnTx/>
                <a:uFillTx/>
                <a:latin typeface="Helios Bold"/>
                <a:ea typeface="Helios Bold"/>
                <a:cs typeface="Helios Bold"/>
                <a:sym typeface="Helios Bold"/>
              </a:rPr>
              <a:t>02. </a:t>
            </a:r>
            <a:r>
              <a:rPr kumimoji="0" lang="en-US" sz="3270" b="0" i="0" u="none" strike="noStrike" kern="1200" cap="none" spc="192" normalizeH="0" baseline="0" noProof="0" dirty="0" err="1">
                <a:ln>
                  <a:noFill/>
                </a:ln>
                <a:solidFill>
                  <a:srgbClr val="4D4C4C"/>
                </a:solidFill>
                <a:effectLst/>
                <a:uLnTx/>
                <a:uFillTx/>
                <a:latin typeface="Helios Bold"/>
                <a:ea typeface="Helios Bold"/>
                <a:cs typeface="Helios Bold"/>
                <a:sym typeface="Helios Bold"/>
              </a:rPr>
              <a:t>Presentación</a:t>
            </a:r>
            <a:endParaRPr kumimoji="0" lang="en-US" sz="3270" b="0" i="0" u="none" strike="noStrike" kern="1200" cap="none" spc="192" normalizeH="0" baseline="0" noProof="0" dirty="0">
              <a:ln>
                <a:noFill/>
              </a:ln>
              <a:solidFill>
                <a:srgbClr val="4D4C4C"/>
              </a:solidFill>
              <a:effectLst/>
              <a:uLnTx/>
              <a:uFillTx/>
              <a:latin typeface="Helios Bold"/>
              <a:ea typeface="Helios Bold"/>
              <a:cs typeface="Helios Bold"/>
              <a:sym typeface="Helios Bold"/>
            </a:endParaRP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CD1953D3-C182-A596-34CC-F9866B142A55}"/>
              </a:ext>
            </a:extLst>
          </p:cNvPr>
          <p:cNvSpPr txBox="1"/>
          <p:nvPr/>
        </p:nvSpPr>
        <p:spPr>
          <a:xfrm>
            <a:off x="10106054" y="5022686"/>
            <a:ext cx="6758459" cy="541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70" b="0" i="0" u="none" strike="noStrike" kern="1200" cap="none" spc="192" normalizeH="0" baseline="0" noProof="0" dirty="0">
                <a:ln>
                  <a:noFill/>
                </a:ln>
                <a:solidFill>
                  <a:srgbClr val="4D4C4C"/>
                </a:solidFill>
                <a:effectLst/>
                <a:uLnTx/>
                <a:uFillTx/>
                <a:latin typeface="Helios Bold"/>
                <a:ea typeface="Helios Bold"/>
                <a:cs typeface="Helios Bold"/>
                <a:sym typeface="Helios Bold"/>
              </a:rPr>
              <a:t>03. Proyecto</a:t>
            </a: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51E635E6-9720-0EC6-0F94-6B9FFE91DF9B}"/>
              </a:ext>
            </a:extLst>
          </p:cNvPr>
          <p:cNvSpPr txBox="1"/>
          <p:nvPr/>
        </p:nvSpPr>
        <p:spPr>
          <a:xfrm>
            <a:off x="10087136" y="6345893"/>
            <a:ext cx="7172164" cy="1131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70" b="0" i="0" u="none" strike="noStrike" kern="1200" cap="none" spc="192" normalizeH="0" baseline="0" noProof="0" dirty="0">
                <a:ln>
                  <a:noFill/>
                </a:ln>
                <a:solidFill>
                  <a:srgbClr val="4D4C4C"/>
                </a:solidFill>
                <a:effectLst/>
                <a:uLnTx/>
                <a:uFillTx/>
                <a:latin typeface="Helios Bold"/>
                <a:ea typeface="Helios Bold"/>
                <a:cs typeface="Helios Bold"/>
                <a:sym typeface="Helios Bold"/>
              </a:rPr>
              <a:t>04. </a:t>
            </a:r>
            <a:r>
              <a:rPr kumimoji="0" lang="en-US" sz="3270" b="0" i="0" u="none" strike="noStrike" kern="1200" cap="none" spc="192" normalizeH="0" baseline="0" noProof="0" dirty="0" err="1">
                <a:ln>
                  <a:noFill/>
                </a:ln>
                <a:solidFill>
                  <a:srgbClr val="4D4C4C"/>
                </a:solidFill>
                <a:effectLst/>
                <a:uLnTx/>
                <a:uFillTx/>
                <a:latin typeface="Helios Bold"/>
                <a:ea typeface="Helios Bold"/>
                <a:cs typeface="Helios Bold"/>
                <a:sym typeface="Helios Bold"/>
              </a:rPr>
              <a:t>Datos</a:t>
            </a:r>
            <a:r>
              <a:rPr kumimoji="0" lang="en-US" sz="3270" b="0" i="0" u="none" strike="noStrike" kern="1200" cap="none" spc="192" normalizeH="0" baseline="0" noProof="0" dirty="0">
                <a:ln>
                  <a:noFill/>
                </a:ln>
                <a:solidFill>
                  <a:srgbClr val="4D4C4C"/>
                </a:solidFill>
                <a:effectLst/>
                <a:uLnTx/>
                <a:uFillTx/>
                <a:latin typeface="Helios Bold"/>
                <a:ea typeface="Helios Bold"/>
                <a:cs typeface="Helios Bold"/>
                <a:sym typeface="Helios Bold"/>
              </a:rPr>
              <a:t> (</a:t>
            </a:r>
            <a:r>
              <a:rPr kumimoji="0" lang="en-US" sz="3270" b="0" i="0" u="none" strike="noStrike" kern="1200" cap="none" spc="192" normalizeH="0" baseline="0" noProof="0" dirty="0" err="1">
                <a:ln>
                  <a:noFill/>
                </a:ln>
                <a:solidFill>
                  <a:srgbClr val="4D4C4C"/>
                </a:solidFill>
                <a:effectLst/>
                <a:uLnTx/>
                <a:uFillTx/>
                <a:latin typeface="Helios Bold"/>
                <a:ea typeface="Helios Bold"/>
                <a:cs typeface="Helios Bold"/>
                <a:sym typeface="Helios Bold"/>
              </a:rPr>
              <a:t>Resultados</a:t>
            </a:r>
            <a:r>
              <a:rPr kumimoji="0" lang="en-US" sz="3270" b="0" i="0" u="none" strike="noStrike" kern="1200" cap="none" spc="192" normalizeH="0" baseline="0" noProof="0" dirty="0">
                <a:ln>
                  <a:noFill/>
                </a:ln>
                <a:solidFill>
                  <a:srgbClr val="4D4C4C"/>
                </a:solidFill>
                <a:effectLst/>
                <a:uLnTx/>
                <a:uFillTx/>
                <a:latin typeface="Helios Bold"/>
                <a:ea typeface="Helios Bold"/>
                <a:cs typeface="Helios Bold"/>
                <a:sym typeface="Helios Bold"/>
              </a:rPr>
              <a:t> y </a:t>
            </a:r>
            <a:r>
              <a:rPr kumimoji="0" lang="en-US" sz="3270" b="0" i="0" u="none" strike="noStrike" kern="1200" cap="none" spc="192" normalizeH="0" baseline="0" noProof="0" dirty="0" err="1">
                <a:ln>
                  <a:noFill/>
                </a:ln>
                <a:solidFill>
                  <a:srgbClr val="4D4C4C"/>
                </a:solidFill>
                <a:effectLst/>
                <a:uLnTx/>
                <a:uFillTx/>
                <a:latin typeface="Helios Bold"/>
                <a:ea typeface="Helios Bold"/>
                <a:cs typeface="Helios Bold"/>
                <a:sym typeface="Helios Bold"/>
              </a:rPr>
              <a:t>Conclusiones</a:t>
            </a:r>
            <a:endParaRPr kumimoji="0" lang="en-US" sz="3270" b="0" i="0" u="none" strike="noStrike" kern="1200" cap="none" spc="192" normalizeH="0" baseline="0" noProof="0" dirty="0">
              <a:ln>
                <a:noFill/>
              </a:ln>
              <a:solidFill>
                <a:srgbClr val="4D4C4C"/>
              </a:solidFill>
              <a:effectLst/>
              <a:uLnTx/>
              <a:uFillTx/>
              <a:latin typeface="Helios Bold"/>
              <a:ea typeface="Helios Bold"/>
              <a:cs typeface="Helios Bold"/>
              <a:sym typeface="Helios Bold"/>
            </a:endParaRP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287B09DF-4794-6AD6-1B94-620C4E935A29}"/>
              </a:ext>
            </a:extLst>
          </p:cNvPr>
          <p:cNvSpPr txBox="1"/>
          <p:nvPr/>
        </p:nvSpPr>
        <p:spPr>
          <a:xfrm>
            <a:off x="10106054" y="8238334"/>
            <a:ext cx="6777929" cy="57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70" b="0" i="0" u="none" strike="noStrike" kern="1200" cap="none" spc="192" normalizeH="0" baseline="0" noProof="0" dirty="0">
                <a:ln>
                  <a:noFill/>
                </a:ln>
                <a:solidFill>
                  <a:srgbClr val="4D4C4C"/>
                </a:solidFill>
                <a:effectLst/>
                <a:uLnTx/>
                <a:uFillTx/>
                <a:latin typeface="Helios Bold"/>
                <a:ea typeface="Helios Bold"/>
                <a:cs typeface="Helios Bold"/>
                <a:sym typeface="Helios Bold"/>
              </a:rPr>
              <a:t>05. </a:t>
            </a:r>
            <a:r>
              <a:rPr kumimoji="0" lang="en-US" sz="3270" b="0" i="0" u="none" strike="noStrike" kern="1200" cap="none" spc="192" normalizeH="0" baseline="0" noProof="0" dirty="0" err="1">
                <a:ln>
                  <a:noFill/>
                </a:ln>
                <a:solidFill>
                  <a:srgbClr val="4D4C4C"/>
                </a:solidFill>
                <a:effectLst/>
                <a:uLnTx/>
                <a:uFillTx/>
                <a:latin typeface="Helios Bold"/>
                <a:ea typeface="Helios Bold"/>
                <a:cs typeface="Helios Bold"/>
                <a:sym typeface="Helios Bold"/>
              </a:rPr>
              <a:t>Contacto</a:t>
            </a:r>
            <a:endParaRPr kumimoji="0" lang="en-US" sz="3270" b="0" i="0" u="none" strike="noStrike" kern="1200" cap="none" spc="192" normalizeH="0" baseline="0" noProof="0" dirty="0">
              <a:ln>
                <a:noFill/>
              </a:ln>
              <a:solidFill>
                <a:srgbClr val="4D4C4C"/>
              </a:solidFill>
              <a:effectLst/>
              <a:uLnTx/>
              <a:uFillTx/>
              <a:latin typeface="Helios Bold"/>
              <a:ea typeface="Helios Bold"/>
              <a:cs typeface="Helios Bold"/>
              <a:sym typeface="Helios Bold"/>
            </a:endParaRPr>
          </a:p>
        </p:txBody>
      </p:sp>
      <p:sp>
        <p:nvSpPr>
          <p:cNvPr id="13" name="AutoShape 21">
            <a:extLst>
              <a:ext uri="{FF2B5EF4-FFF2-40B4-BE49-F238E27FC236}">
                <a16:creationId xmlns:a16="http://schemas.microsoft.com/office/drawing/2014/main" id="{9D25BDB7-131F-4615-0E98-F74E3F35F36A}"/>
              </a:ext>
            </a:extLst>
          </p:cNvPr>
          <p:cNvSpPr/>
          <p:nvPr/>
        </p:nvSpPr>
        <p:spPr>
          <a:xfrm>
            <a:off x="10106160" y="9244012"/>
            <a:ext cx="7172553" cy="0"/>
          </a:xfrm>
          <a:prstGeom prst="line">
            <a:avLst/>
          </a:prstGeom>
          <a:ln w="57150" cap="flat">
            <a:solidFill>
              <a:srgbClr val="94E2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AutoShape 22">
            <a:extLst>
              <a:ext uri="{FF2B5EF4-FFF2-40B4-BE49-F238E27FC236}">
                <a16:creationId xmlns:a16="http://schemas.microsoft.com/office/drawing/2014/main" id="{7F74B403-A269-607A-FE2A-811D847D8492}"/>
              </a:ext>
            </a:extLst>
          </p:cNvPr>
          <p:cNvSpPr/>
          <p:nvPr/>
        </p:nvSpPr>
        <p:spPr>
          <a:xfrm>
            <a:off x="10106218" y="1399890"/>
            <a:ext cx="7172553" cy="0"/>
          </a:xfrm>
          <a:prstGeom prst="line">
            <a:avLst/>
          </a:prstGeom>
          <a:ln w="57150" cap="flat">
            <a:solidFill>
              <a:srgbClr val="94E2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921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50E7C-ABC3-9635-4B3F-0EF06B7C2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1341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27</Words>
  <Application>Microsoft Office PowerPoint</Application>
  <PresentationFormat>Personalizado</PresentationFormat>
  <Paragraphs>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Helios Bold</vt:lpstr>
      <vt:lpstr>Source Sans Pro</vt:lpstr>
      <vt:lpstr>TS Deniz Bold</vt:lpstr>
      <vt:lpstr>Arial</vt:lpstr>
      <vt:lpstr>Calibri</vt:lpstr>
      <vt:lpstr>Borel</vt:lpstr>
      <vt:lpstr>Office Theme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Diapositivas Propuesta de Proyecto Minimalista Simple Verde y Beige</dc:title>
  <dc:creator>SUB POSG E INV</dc:creator>
  <cp:lastModifiedBy>SUB POSG E INV</cp:lastModifiedBy>
  <cp:revision>3</cp:revision>
  <dcterms:created xsi:type="dcterms:W3CDTF">2006-08-16T00:00:00Z</dcterms:created>
  <dcterms:modified xsi:type="dcterms:W3CDTF">2024-07-09T18:16:01Z</dcterms:modified>
  <dc:identifier>DAGKeH71uws</dc:identifier>
</cp:coreProperties>
</file>